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59" y="2514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indefinite articles and the plural of 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140" y="3379078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things in the classroom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337" y="43535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the verb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r>
              <a:rPr lang="en-US" sz="2800" dirty="0" smtClean="0">
                <a:latin typeface="Kristen ITC" pitchFamily="66" charset="0"/>
              </a:rPr>
              <a:t> and negation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37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100</cp:revision>
  <dcterms:created xsi:type="dcterms:W3CDTF">2011-09-14T23:22:57Z</dcterms:created>
  <dcterms:modified xsi:type="dcterms:W3CDTF">2012-10-18T11:31:44Z</dcterms:modified>
</cp:coreProperties>
</file>